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professional_corporate_presentation_sl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clean_corporate_infographic_slide_layout_f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clean_infographic_slide_design_corpor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clean_corporate_infographic_slide_for_a_real_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professional_corporate_infographic_flyer_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clean_corporate_infographic_poster_design._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polished_infographic_slide_poster_in_a_corp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promotional_infographic_poster_banner_style_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corporate_infographic_slide_layout_for_a_re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polished_infographic_presentation_style_i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colorful_infographic_poster_style_image_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colorful_corporate_infographic_poster_wit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ide_landscape_infographic_poster_for_a_real_est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high_resolution_promotional_poster_infogr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